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xh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No.16</a:t>
            </a:r>
            <a:r xmlns:a="http://schemas.openxmlformats.org/drawingml/2006/main">
              <a:rPr lang="xh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 xmlns:a="http://schemas.openxmlformats.org/drawingml/2006/main">
              <a:rPr lang="xh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Ilizwi</a:t>
            </a:r>
            <a:r xmlns:a="http://schemas.openxmlformats.org/drawingml/2006/main">
              <a:rPr lang="xh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ye</a:t>
            </a:r>
            <a:r xmlns:a="http://schemas.openxmlformats.org/drawingml/2006/main">
              <a:rPr lang="xh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uThixo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xh" altLang="ko-KR" sz="4000"/>
              <a:t>UThixo wambiza uMoses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Imibuzo yanamhlanje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Xa uMoses weva ilizwi likaThixo, wabona ntoni?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umdiliya omhle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ilifu kunye neendudumo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ityholo elivuthayo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ulwandle olwahlulwe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xh" altLang="ko-KR" sz="2800">
                <a:solidFill>
                  <a:srgbClr val="FF0000"/>
                </a:solidFill>
              </a:rPr>
              <a:t>ityholo elivuthayo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25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400"/>
              <a:t>UGidiyon namadoda akhe ayi-300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Yanamhlanje</a:t>
            </a:r>
            <a:r xmlns:a="http://schemas.openxmlformats.org/drawingml/2006/main">
              <a:rPr lang="xh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Ilizwi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/>
              <a:t>Sabonakala isithunywa sikaYehova kuGidiyon, sathi, UYehova unawe, gorhandini.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Abagwebi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Kwabonakala isithunywa sikaYehova kuGidiyon, sathi, UThixo unawe, gorha elinamandla. UThixo wamnika isiqinisekiso ngombethe nangoboya.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Wathi akuba nentembelo yokuba uThixo umbizile, wamdiliza uBhahali nesibingelelo sakhe esasinqulwa ngamaSirayeli.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UThixo wathi kuGidiyon makakhethe amajoni aza koyisa amaMidiyan. Ngokomyalelo kaThixo, kwakhethwa amadoda angama-300 kuphela.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UThixo wamnika icebo elimangalisayo lokuwahlasela. UThixo wabanika amaxilongo nezitya ezingenanto, ezinezikhuni ezivuthayo ngaphakathi.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Ebusuku, uGidiyon namadoda akhe angama-300 benza icebo ababelinikwe nguThixo. Bawoyisa emfazweni nxamnye namaMidiyan.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Isifundo sanamhlanje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UGidiyon namadoda akhe angama-300 baphumelela emfazweni nxamnye namaMidiyan amaninzi ngokuthobela umyalelo kaThixo kuphela.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Imfihlelo yokuphumelela ebomini bam kukuthobela uThixo.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3200"/>
              <a:t>UThixo?</a:t>
            </a:r>
            <a:r xmlns:a="http://schemas.openxmlformats.org/drawingml/2006/main">
              <a:rPr lang="x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rgbClr val="C00000"/>
                </a:solidFill>
              </a:rPr>
              <a:t>Thixo..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UnguThixo uSomandla onokuyoyisa intaphane yemikhosi yotshaba enamadoda angama-300 kuphela.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Imibuzo yanamhlanje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Yiyiphi engazange isetyenziswe ukuba uGidiyon namadoda akhe angama-300 boyise iintshaba zabo?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iingqayi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amakrele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iitotshi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amaxilongo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xh" altLang="ko-KR" sz="2800">
                <a:solidFill>
                  <a:srgbClr val="FF0000"/>
                </a:solidFill>
              </a:rPr>
              <a:t>amakrele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Wabona uYehova, ukuba utyekile esiza kubona, uThixo wambiza</a:t>
            </a:r>
          </a:p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phakathi kwehlathi,</a:t>
            </a:r>
          </a:p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"Moses! Moses!" Wathi uMoses, Ndikho.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iEksodus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Yanamhlanje</a:t>
            </a:r>
            <a:r xmlns:a="http://schemas.openxmlformats.org/drawingml/2006/main">
              <a:rPr lang="xh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Ilizwi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/>
              <a:t>Sabonakala isithunywa sikaYehova kuGidiyon, sathi, UYehova unawe, gorhandini.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Abagwebi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26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xh" altLang="ko-KR" sz="4000"/>
              <a:t>USamson, Igorha elinamandla.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Umfazi lowo wazala inkwenkwe, wathi igama layo nguSamson. Wakhula, uYehova wamsikelela;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Abagwebi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Kwakukho inkokeli egama linguSamson phakathi kweenkokeli zakwaSirayeli. Wayengumntu omiselwe nguThixo kwasekuzalweni kwakhe.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USamson wayeligorha elinamandla. Ngenxa kaSamson, amaFilisti namanye amazwe awayewacinezela ayengakwazi ukuwacinezela amaSirayeli</a:t>
            </a:r>
            <a:r xmlns:a="http://schemas.openxmlformats.org/drawingml/2006/main">
              <a:rPr lang="xh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nangakumbi.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Amandla akhe ayephuma kwizinwele zakhe. Kodwa, iinwele zakhe zazichetyiwe ngokuqhathwa. Ngoko, waphelelwa ngamandla.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USamson wabanjwa waza wahlekwa lutshaba. Wazisola ngokuqhathwa ngenxa yekratshi.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USamson wathandaza kuThixo ukuba aphinde amomeleze okokugqibela. UThixo wawuphendula umthandazo wakhe waza wamnika amandla ekugqibeleni.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Isifundo sanamhlanje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USamson wayeyindoda eyanikwa ubabalo olukhethekileyo nobizo oluvela kuThixo.</a:t>
            </a:r>
            <a:r xmlns:a="http://schemas.openxmlformats.org/drawingml/2006/main">
              <a:rPr lang="xh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Kodwa, ngenxa yobukhulu bakhe,</a:t>
            </a:r>
          </a:p>
          <a:p>
            <a:pPr xmlns:a="http://schemas.openxmlformats.org/drawingml/2006/main" algn="ctr"/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waphulukana nazo zonke.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Sikwangabantwana bakaThixo abaziintanda abafumene ubabalo nomsebenzi wakhe.</a:t>
            </a:r>
            <a:r xmlns:a="http://schemas.openxmlformats.org/drawingml/2006/main">
              <a:rPr lang="xh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Ngoko ke, kufuneka sizithobe phambi kweLizwi likaThixo.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xh" altLang="ko-KR" sz="3200"/>
              <a:t>UThixo?</a:t>
            </a:r>
            <a:r xmlns:a="http://schemas.openxmlformats.org/drawingml/2006/main">
              <a:rPr lang="x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ko-KR" sz="3600">
                <a:solidFill>
                  <a:srgbClr val="C00000"/>
                </a:solidFill>
              </a:rPr>
              <a:t>Thixo..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UThixo uyayiphulaphula aze ayiphendule imithandazo yethu enzulu nenyanisekileyo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Hayi.</a:t>
            </a:r>
            <a:r xmlns:a="http://schemas.openxmlformats.org/drawingml/2006/main">
              <a:rPr lang="xh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xh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 xmlns:a="http://schemas.openxmlformats.org/drawingml/2006/main">
              <a:rPr lang="xh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Ilizwi</a:t>
            </a:r>
            <a:r xmlns:a="http://schemas.openxmlformats.org/drawingml/2006/main">
              <a:rPr lang="xh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ye</a:t>
            </a:r>
            <a:r xmlns:a="http://schemas.openxmlformats.org/drawingml/2006/main">
              <a:rPr lang="xh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uThixo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400"/>
              <a:t>Iintlekele ezilishumi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Imibuzo yanamhlanje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Ayevela phi amandla kaSamson?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iinwele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ingalo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umlenze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iliso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xh" altLang="ko-KR" sz="2800">
                <a:solidFill>
                  <a:srgbClr val="FF0000"/>
                </a:solidFill>
              </a:rPr>
              <a:t>iinwele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Umfazi lowo wazala inkwenkwe, wathi igama layo nguSamson. Wakhula, uYehova wamsikelela;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Abagwebi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27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3600"/>
              <a:t>URute, uMfazi Obekekileyo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chemeClr val="bg1">
                    <a:lumMod val="50000"/>
                  </a:schemeClr>
                </a:solidFill>
              </a:rPr>
              <a:t>abantu bakowenu baya kuba ngabantu bam, noThixo wakho abe nguThixo wam.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URute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Ibhinqa elingumYuda, uNahomi wayenoonyana ababini ababetshate neentlanga. Noko ke, oonyana bakhe ababini bafa. Ngoko, wasala noomolokazana bakhe abangabahlolokazi ababini.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UNahomi wagqiba kwelokuba abuyele ekhayeni lakhe kwaYuda. Wathi koomolokazana bakhe ababini mababuyele ekhaya. Kodwa umolokazana wakhe wesibini akazange abuyele kwidolophu yakowabo, kodwa walandela uninazala waya kuhlala kwaYuda.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URute kwafuneka aqokelele ukudla okuziinkozo okuseleyo ukuze ahlale noNahomi, kuba wayengenandoda yokunyamekela indlu.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Wachola ukutya okuseleyo entsimini kaBhohazi. UBhohazi wayecinga ukuba ngumfazi obekekileyo waza watshata noRute.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UBhohazi wamkela uRute noNahomi njengentsapho yaye baphila ubomi obonwabisayo. Kwixesha elizayo, uKumkani uDavide noYesu baphuma kumnombo kaBhohazi noRute.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000"/>
              <a:t>Isifundo sanamhlanje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URute wayengumntu weentlanga. Ubengu mfazi olungileyo enyanisekile, ebemlungiselela kakuhle uninazala.</a:t>
            </a:r>
          </a:p>
          <a:p>
            <a:pPr xmlns:a="http://schemas.openxmlformats.org/drawingml/2006/main" algn="ctr"/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Ngoko, wasikelelwa.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Kwakhona kufuneka sincede abamelwane bethu</a:t>
            </a:r>
          </a:p>
          <a:p>
            <a:pPr xmlns:a="http://schemas.openxmlformats.org/drawingml/2006/main" algn="ctr"/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kwaye unqule uThixo</a:t>
            </a:r>
          </a:p>
          <a:p>
            <a:pPr xmlns:a="http://schemas.openxmlformats.org/drawingml/2006/main" algn="ctr"/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ngentliziyo elungileyo nenyanisekileyo.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azi amaYiputa ukuba ndinguYehova, ekusoluleni kwam isandla sam phezu kweYiputa, ndibakhuphe oonyana bakaSirayeli kuyo;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iEksodus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3200"/>
              <a:t>UThixo?</a:t>
            </a:r>
            <a:r xmlns:a="http://schemas.openxmlformats.org/drawingml/2006/main">
              <a:rPr lang="x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rgbClr val="C00000"/>
                </a:solidFill>
              </a:rPr>
              <a:t>Thixo..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UThixo akajongi imbonakalo yangaphandle kodwa ujonga intliziyo.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Imibuzo yanamhlanje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Kwakutheni ukuze uNahomi abuyele kwaYuda esuka kwaMowabhi?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kuba wagula..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kuba umyeni wakhe wasweleka.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kuba oonyana bakhe ababini bafa.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kuba wayefuna ukudibana nosapho lwakhe..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xh" altLang="ko-KR" sz="2800">
                <a:solidFill>
                  <a:srgbClr val="FF0000"/>
                </a:solidFill>
              </a:rPr>
              <a:t>kuba oonyana bakhe ababini bafa.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chemeClr val="bg1">
                    <a:lumMod val="50000"/>
                  </a:schemeClr>
                </a:solidFill>
              </a:rPr>
              <a:t>abantu bakowenu baya kuba ngabantu bam, noThixo wakho abe nguThixo wam.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URute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28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400"/>
              <a:t>Umthandazo kaHana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Inkwenkwe, uSamuweli, yaya ikhula ngokukhula, ithandeka kuYehova nakubantu.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Eyoku-1 kaSamuweli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UHana wayengenanyana. Ngoko, waba buhlungu kangangokuba wathandaza kuThixo. “Owu, Thixo Bawo, ukuba uthe wandinika unyana, ndiya kumnika esikhundleni sakho yonke imihla yobomi bakhe.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UThixo wawukhumbula umthandazo wakhe waza wanika uHana unyana ogama linguSamuweli.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UHana wanika unyana wakhe ukuba anqule uThixo etempileni njengoko wayethandaza ngaphambili.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USamuweli wayehlala etempileni enqula uThixo. Wafumana ubabalo oluninzi ebantwini nakuThixo.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USamuweli omncinane wakhula kakuhle waba yinkwenkwana. Emva koko, waba ngumprofeti owaphulaphula ilizwi likaThixo.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UMoses waxelela ukumkani waseYiputa, uFaro, umyalelo kaThixo. Utsho uYehova ukuthi, Bandulule abantu bam, baye kundikhonza.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Isifundo sanamhlanje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UThixo wawuphulaphula wonke umthandazo kaHana, wamkhumbula waza wawuphendula ngokupheleleyo.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UThixo uyayiphulaphula yonke imithandazo yethu.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Ngoko ke, simele sithandaze</a:t>
            </a:r>
          </a:p>
          <a:p>
            <a:pPr xmlns:a="http://schemas.openxmlformats.org/drawingml/2006/main" algn="ctr"/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ngokunyanisekileyo nangokunyaniseka.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3200"/>
              <a:t>UThixo?</a:t>
            </a:r>
            <a:r xmlns:a="http://schemas.openxmlformats.org/drawingml/2006/main">
              <a:rPr lang="x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rgbClr val="C00000"/>
                </a:solidFill>
              </a:rPr>
              <a:t>Thixo..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UThixo wawuva umthandazo wethu waza wawuphendula ngokuthembeka.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Yanamhlanje</a:t>
            </a:r>
            <a:r xmlns:a="http://schemas.openxmlformats.org/drawingml/2006/main">
              <a:rPr lang="xh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Imibuzo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Kwakutheni ukuze uHana abe buhlungu kangaka?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ngenxa yesisu esibuhlungu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ngenxa yokungabi namali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ngenxa yokungabi nanyana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kuba wayembi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xh" altLang="ko-KR" sz="2800">
                <a:solidFill>
                  <a:srgbClr val="FF0000"/>
                </a:solidFill>
              </a:rPr>
              <a:t>ngenxa yokungabi nanyana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Inkwenkwe, uSamuweli, yaya ikhula ngokukhula, ithandeka kuYehova nakubantu.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Eyoku-1 kaSamuweli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Hayi.</a:t>
            </a:r>
            <a:r xmlns:a="http://schemas.openxmlformats.org/drawingml/2006/main">
              <a:rPr lang="xh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400"/>
              <a:t>UKumkani uSawule, ukumkani wokuqala wakwaSirayeli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Wathi uYehova, Baphulaphuleni, nibanike ukumkani. Wathi uSamuweli kumadoda akwaSirayeli, Buyelani elowo emzini wakowabo.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Eyoku-1 kaSamuweli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“Sifuna ukumkani!” Abantu bakwaSirayeli bacela ukubanika ukumkani kuSamuweli.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Ndobanika ukumkani njengoko bacelileyo.” UThixo wamphendula uSamweli.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UThixo wathumela uSawule kuSamuweli. UThixo wavumela uSamuweli ukuba amgalele ioli entloko ukuze abe ngukumkani wakwaSirayeli.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“Le yinkokeli yethu uSawule.” USamuweli wazisa amaSirayeli ukuba uThixo umisele uSawule njengenkokeli yamaSirayeli.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"Akho ndlela yimbi! Ngubani uThixo? ndinguthixo” Walandula kabukhali uFaro.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Ekuqaleni, uSawule wawakhokela kakuhle amaSirayeli ngokuthobela ukuthanda kukaThixo ngokuthembeka. Noko ke, waba ngukumkani ongendawo owangcatsha ukuthanda kukaThixo ngenxa yekratshi nekratshi.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Isifundo sanamhlanje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Ekuqaleni uSawule wayethobekile.</a:t>
            </a:r>
          </a:p>
          <a:p>
            <a:pPr xmlns:a="http://schemas.openxmlformats.org/drawingml/2006/main" algn="ctr"/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Noko ke, emva kokuba engukumkani.</a:t>
            </a:r>
          </a:p>
          <a:p>
            <a:pPr xmlns:a="http://schemas.openxmlformats.org/drawingml/2006/main" algn="ctr"/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akazange aphinde akuthobele ukuthanda kukaThixo.</a:t>
            </a:r>
          </a:p>
          <a:p>
            <a:pPr xmlns:a="http://schemas.openxmlformats.org/drawingml/2006/main" algn="ctr"/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Waba nekratshi waza wabawa.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Kufuneka uhlale uthobekile xa uYihlo uThixo ekuphakamisa.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3200"/>
              <a:t>UThixo?</a:t>
            </a:r>
            <a:r xmlns:a="http://schemas.openxmlformats.org/drawingml/2006/main">
              <a:rPr lang="x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rgbClr val="C00000"/>
                </a:solidFill>
              </a:rPr>
              <a:t>Thixo..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UThixo uthanda abathobekileyo,</a:t>
            </a:r>
          </a:p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uyabacekisa abanekratshi.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Imibuzo yanamhlanje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AmaSirayeli ambuza ntoni uSamuweli?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ukutya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ukumkani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ILizwi likaThixo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indlu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xh" altLang="ko-KR" sz="2800">
                <a:solidFill>
                  <a:srgbClr val="FF0000"/>
                </a:solidFill>
              </a:rPr>
              <a:t>ukumkani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Wathi uYehova, Baphulaphuleni, nibanike ukumkani. Wathi uSamuweli kumadoda akwaSirayeli, Buyelani elowo emzini wakowabo.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Eyoku-1 kaSamuweli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Hayi.</a:t>
            </a:r>
            <a:r xmlns:a="http://schemas.openxmlformats.org/drawingml/2006/main">
              <a:rPr lang="xh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000"/>
              <a:t>Umfana oselula, uDavide owabulala uGoliyati</a:t>
            </a:r>
            <a:r xmlns:a="http://schemas.openxmlformats.org/drawingml/2006/main">
              <a:rPr lang="xh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Wathi uDavide kumFilisti, Wena uza kum unekrele, nentshuntshe, nentshuntshe, ke mna ndiza kuwe egameni likaYehova wemikhosi, uThixo wezintlu zakwaSirayeli, omngcikivileyo.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Eyoku-1 kaSamuweli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Kwakukho ijoni eliyingxilimbela elalibizwa ngokuba nguGoliyati kwinkampu yamaFilisti. Wanyelisa igama likaThixo ngokuqalisa umlo.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Akwabakho bani waba nabuganga bakulwa naye, ngenxa yokunkwantya kwakhe.</a:t>
            </a:r>
          </a:p>
          <a:p>
            <a:r xmlns:a="http://schemas.openxmlformats.org/drawingml/2006/main">
              <a:rPr lang="xh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Ngelo xesha, inkwenkwana, uDavide wathi kukumkani uSawule, Ndiya kuhamba ndiye kulwa naye.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'Ndingamoyisa ukuba uThixo unam.'</a:t>
            </a:r>
          </a:p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UDavide waya kuGoliyati ephethe amatye amahlanu agudileyo.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UMoses wathandaza kuThixo. “Nkosi, ndicela undazise into oza kuyenza ukususela ngoku.”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Wathi uDavide kuGoliyati owamhlangabezayo enekrele nomkhonto. “Ndilwa nawe egameni likaYehova uThixo!”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UDavide waphosa ilitye waza wambetha uGoliyati ebunzi.</a:t>
            </a:r>
          </a:p>
          <a:p>
            <a:r xmlns:a="http://schemas.openxmlformats.org/drawingml/2006/main">
              <a:rPr lang="xh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UDavide waloyisa eli dabi ngoncedo lukaThixo.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Isifundo sanamhlanje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Amajoni akwaSirayeli ayesoyika</a:t>
            </a:r>
            <a:r xmlns:a="http://schemas.openxmlformats.org/drawingml/2006/main">
              <a:rPr lang="xh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yengxilimbela uGoliyati. Babemoyika.</a:t>
            </a:r>
          </a:p>
          <a:p>
            <a:pPr xmlns:a="http://schemas.openxmlformats.org/drawingml/2006/main" algn="ctr"/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Noko ke, uDavide, owayekholelwa ukuba uThixo uyamkhusela, walwa naye ngenkalipho waza wamoyisa.</a:t>
            </a:r>
          </a:p>
          <a:p>
            <a:pPr xmlns:a="http://schemas.openxmlformats.org/drawingml/2006/main" algn="ctr"/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Sifanele sikholelwe ukuba uThixo usoloko esikhusela. Sinokuba nesibindi ngokukholelwa ukuba uThixo uya kusikhusela kuyo nayiphi na imeko.</a:t>
            </a:r>
          </a:p>
          <a:p>
            <a:pPr xmlns:a="http://schemas.openxmlformats.org/drawingml/2006/main" algn="ctr"/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Inkalipho ephuma ekukholelweni kuThixo inokoyisa naluphi na uloyiko.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3200"/>
              <a:t>UThixo?</a:t>
            </a:r>
            <a:r xmlns:a="http://schemas.openxmlformats.org/drawingml/2006/main">
              <a:rPr lang="x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rgbClr val="C00000"/>
                </a:solidFill>
              </a:rPr>
              <a:t>Thixo..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UThixo ubanika uloyiso abo bamlwelayo.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000"/>
              <a:t>Imibuzo yanamhlanje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Yintoni awayiphosayo uDavide kuGoliyati?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ikrele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umkhonto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ilitye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ikhaka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xh" altLang="ko-KR" sz="2800">
                <a:solidFill>
                  <a:srgbClr val="FF0000"/>
                </a:solidFill>
              </a:rPr>
              <a:t>ilitye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Wathi uDavide kumFilisti, Wena uza kum unekrele, nentshuntshe, nentshuntshe, ke mna ndiza kuwe egameni likaYehova wemikhosi, uThixo wezintlu zakwaSirayeli, omngcikivileyo.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Eyoku-1 kaSamuweli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UThixo wehlisela iintlekele ezilishumi kulo lonke ilizwe laseYiputa. Abantu baseYiputa noFaro baye bamazi oyena Thixo wokwenene.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“Mosis, phumani eJiputa kunye nawo onke amaSirayeli akho ngoku.” UFaro wayengenandlela yimbi ngaphandle kokubandulula.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Isifundo sanamhlanje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UFaro wayecinga ukuba ungoyena unamandla ngokungamhoyi uThixo.</a:t>
            </a:r>
            <a:r xmlns:a="http://schemas.openxmlformats.org/drawingml/2006/main">
              <a:rPr lang="xh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Ngoko ke, kwafuneka abe phantsi kweentlekele ezinkulu.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Kufuneka sivume ukuba uThixo nguSomandla hayi thina.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Wabona uYehova, ukuba utyekile esiza kubona, uThixo wambiza</a:t>
            </a:r>
          </a:p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phakathi kwehlathi,</a:t>
            </a:r>
          </a:p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"Moses! Moses!" Wathi uMoses, Ndikho.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iEksodus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3200"/>
              <a:t>UThixo?</a:t>
            </a:r>
            <a:r xmlns:a="http://schemas.openxmlformats.org/drawingml/2006/main">
              <a:rPr lang="x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rgbClr val="C00000"/>
                </a:solidFill>
              </a:rPr>
              <a:t>Thixo..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UThixo uhlukile kwimifanekiso yezithixo okanye abanye oothixo bobuxoki.</a:t>
            </a:r>
          </a:p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UThixo uyaphila kwaye usebenza ngamandla akhe amakhulu.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Imibuzo yanamhlanje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Zingaphi iintlekele awathi uThixo wehlela eYiputa?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ezintlanu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ezisixhenxe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ishumi elinesibini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ishumi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rgbClr val="FF0000"/>
                </a:solidFill>
              </a:rPr>
              <a:t>ishumi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azi amaYiputa ukuba ndinguYehova, ekusoluleni kwam isandla sam phezu kweYiputa, ndibakhuphe oonyana bakaSirayeli kuyo;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iEksodus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HAYI. 18</a:t>
            </a:r>
            <a:r xmlns:a="http://schemas.openxmlformats.org/drawingml/2006/main">
              <a:rPr lang="xh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400"/>
              <a:t>INtsika yelifu</a:t>
            </a:r>
          </a:p>
          <a:p>
            <a:pPr xmlns:a="http://schemas.openxmlformats.org/drawingml/2006/main" algn="ctr"/>
            <a:r xmlns:a="http://schemas.openxmlformats.org/drawingml/2006/main">
              <a:rPr lang="xh" altLang="ko-KR" sz="4400"/>
              <a:t>neNtsika yoMlilo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Emini uYehova wahamba phambi kwabo ngomqulu welifu, ebakhokela endleleni yabo nangomqulu womlilo ebusuku, ebakhanyisela, ukuze bahambe emini okanye ebusuku.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Eksodus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AmaSirayeli ahlala eYiputa iminyaka eyi-430. Bayishiya iYiputa ngokubuyela kwilizwe ledinga-iKanan-ekupheleni kweminyaka engama-430.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"Singayifumana njani indlela elungileyo?", "Kuthekani ukuba sidibana nabantu ababi endleleni?" Babenexhala kakhulu.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Ngelo xesha, uThixo wababonisa ubungqina bokuba uyabakhokela. Yayingumqulu welifu.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Ebusuku, yaba yintsika yomlilo. Ngaloo ndlela, uThixo wabakhokela ubusuku nemini.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Asoyiki, kuba uThixo unathi! Abantu bakwaSirayeli babembulela uThixo ngokubakhokela ngomqulu welifu nomqulu womlilo.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Ngenye imini, xa uMoses wabona umYiputa ebetha umSirayeli, waba nomsindo, waza wema phakathi kwabantu bakhe waza wambulala umYiputa.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Yanamhlanje</a:t>
            </a:r>
            <a:r xmlns:a="http://schemas.openxmlformats.org/drawingml/2006/main">
              <a:rPr lang="xh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isifundo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Xa amaSirayeli amaninzi ayewela kwintlango eyingozi, uThixo wawabonisa ubungqina bokuba wayewakhokela aze awakhusele ngomqulu welifu nomqulu womlilo.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Kaloku uThixo unam, andikhusele. Masibulele kuThixo.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3200"/>
              <a:t>UThixo?</a:t>
            </a:r>
            <a:r xmlns:a="http://schemas.openxmlformats.org/drawingml/2006/main">
              <a:rPr lang="x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rgbClr val="C00000"/>
                </a:solidFill>
              </a:rPr>
              <a:t>Thixo..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UThixo unathi ngamaxesha onke.</a:t>
            </a:r>
          </a:p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Yaye usikhusela ubusuku nemini.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Imibuzo yanamhlanje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Xa amaSirayeli ayephuma eYiputa, uThixo wawakhokela ngantoni?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umqulu welifu nomqulu womlilo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intaka kunye nentlanzi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ilanga nenyanga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inja kunye nekati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xh" altLang="ko-KR" sz="2800">
                <a:solidFill>
                  <a:srgbClr val="FF0000"/>
                </a:solidFill>
              </a:rPr>
              <a:t>umqulu welifu nomqulu womlilo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Emini uYehova wahamba phambi kwabo ngomqulu welifu, ebakhokela endleleni yabo nangomqulu womlilo ebusuku, ebakhanyisela, ukuze bahambe emini okanye ebusuku.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Eksodus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19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400"/>
              <a:t>AmaSirayeli ewela ulwandle kumhlaba owomileyo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Wasolula uMoses isandla sakhe phezu kolwandle, yaye bonke obo busuku uYehova waluqhuba ulwandle ngomoya wasempumalanga onamandla, lwaba ngumhlaba owomileyo. Amanzi ahluka-hlukana;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iEksodus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UMoses namaSirayeli badibana noLwandle Olubomvu endleleni eya eKanan.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UmJiputa wawasukela amaSirayeli ukuba awabambise kwakhona.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Emva koko, kwenzeka into emangalisayo! UThixo wavumela uLwandle Olubomvu lwahlulahlula aza amaSirayeli awela emhlabeni owomileyo.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Amajoni amaYiputa abasukela, kodwa ulwandle lwabuyela emva kwakhona, onke amajoni aseYiputa akhukuliswa elwandle. Akukho namnye kubo owasindayo.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Akuyiva le nto uFaro, woyika uMoses, wasaba, wemka eYiputa, waya kuhlala entlango yaseMidiyan.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Siyambulela uThixo ngokusisindisa! Onke amaSirayeli avuma iingoma zovuyo ngovuyo olukhulu.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Isifundo sanamhlanje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UThixo wawasindisa amaSirayeli kwimeko yawo yokuphelelwa lithemba.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Nam ndandikwimeko yokufa ngenxa yesono, kodwa uThixo wathumela uYesu ukuba andisindise!</a:t>
            </a:r>
          </a:p>
          <a:p>
            <a:pPr xmlns:a="http://schemas.openxmlformats.org/drawingml/2006/main" algn="ctr"/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UThixo wandihlangula ekufeni okungunaphakade!</a:t>
            </a:r>
          </a:p>
          <a:p>
            <a:pPr xmlns:a="http://schemas.openxmlformats.org/drawingml/2006/main" algn="ctr"/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Owu, Thixo Bawo, enkosi kakhulu!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3200"/>
              <a:t>uThixo?</a:t>
            </a:r>
            <a:r xmlns:a="http://schemas.openxmlformats.org/drawingml/2006/main">
              <a:rPr lang="x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rgbClr val="C00000"/>
                </a:solidFill>
              </a:rPr>
              <a:t>uThixo.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UThixo ungumsindisi wethu osindisa abantu bakhe ngendlela emangalisayo.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Imibuzo yanamhlanje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AmaSirayeli aluwela njani uLwandle Olubomvu?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UThixo wabathumelela inqanawa enkulu.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UThixo wabavumela ukuba bahambe phezu kwamanzi olwandle.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UThixo walwahlula uLwandle oluBomvu, wabandulula</a:t>
            </a:r>
          </a:p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umhlaba owomileyo.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UThixo wazivumela ukuba ziphaphazele phezu kolwandle.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xh" altLang="ko-KR" sz="2800">
                <a:solidFill>
                  <a:srgbClr val="FF0000"/>
                </a:solidFill>
              </a:rPr>
              <a:t>UThixo walwahlula uLwandle oluBomvu, wabandulula</a:t>
            </a:r>
          </a:p>
          <a:p>
            <a:r xmlns:a="http://schemas.openxmlformats.org/drawingml/2006/main">
              <a:rPr lang="xh" altLang="ko-KR" sz="2800">
                <a:solidFill>
                  <a:srgbClr val="FF0000"/>
                </a:solidFill>
              </a:rPr>
              <a:t>umhlaba owomileyo.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Wasolula uMoses isandla sakhe phezu kolwandle, yaye bonke obo busuku uYehova waluqhuba ulwandle ngomoya wasempumalanga onamandla, lwaba ngumhlaba owomileyo. Amanzi ahluka-hlukana;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iEksodus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20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3600"/>
              <a:t>UThixo Oyithobileyo Inyama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chemeClr val="bg1">
                    <a:lumMod val="50000"/>
                  </a:schemeClr>
                </a:solidFill>
              </a:rPr>
              <a:t>Ndikuvile ukukrokra koonyana bakaSirayeli; uthi kubo, Lakutshona ilanga nodla inyama, kusasa nohlutha sisonka; nazi ukuba ndinguYehova uThixo wenu.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iEksodus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Kwakungekho kutya kumaSirayeli entlango. Bamkhalazela uMoses noThixo.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Wathi uYehova kuMoses. Ndiya kuthoba ukutya okuvela ezulwini ngenxa yakho.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Ekuseni, kwavela amagwebu angathi yiqabaka kumgangatho oyintlango.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UMoses waphila iminyaka eyi-40 njengomalusi waza ekugqibeleni waba neminyaka eyi-80.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ngokuhlwa zeza izagwityi phezu kwabo, zawa, zayigubungela iminquba. Babutha, bapheka batya. Abazange balambe nasentlango.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“Enkosi, Thixo!” UMoses nabantu bakwaSirayeli bamangaliswa ngamandla amakhulu kaThixo.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Isifundo sanamhlanje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UThixo wabanika abantu bakhe ukutya kwemihla ngemihla ngendlela emangalisayo nangamandla akhe amakhulu nasentlango apho babengafumani nanye.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Sikholelwa ukuba uThixo uya kusinika iintswelo zethu ngendlela yakhe emangalisayo ngokuthembeka.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3200"/>
              <a:t>uThixo?</a:t>
            </a:r>
            <a:r xmlns:a="http://schemas.openxmlformats.org/drawingml/2006/main">
              <a:rPr lang="x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rgbClr val="C00000"/>
                </a:solidFill>
              </a:rPr>
              <a:t>Thixo..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UnguThixo omangalisayo ozaziyo iintswelo zethu kwangaphambili aze azilungiselele ngendlela yakhe emangalisayo.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Imibuzo yanamhlanje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UThixo wabalungiselela ntoni abantu bakhe abalambileyo?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Imana kunye neZagwityi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Isonka kunye nobisi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Inyama naManzi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Irayisi kunye neSuphu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xh" altLang="ko-KR" sz="2800">
                <a:solidFill>
                  <a:srgbClr val="FF0000"/>
                </a:solidFill>
              </a:rPr>
              <a:t>Imana kunye neZagwityi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chemeClr val="bg1">
                    <a:lumMod val="50000"/>
                  </a:schemeClr>
                </a:solidFill>
              </a:rPr>
              <a:t>Ndikuvile ukukrokra koonyana bakaSirayeli; uthi kubo, Lakutshona ilanga nodla inyama, kusasa nohlutha sisonka; nazi ukuba ndinguYehova uThixo wenu.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iEksodus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Hayi.</a:t>
            </a:r>
            <a:r xmlns:a="http://schemas.openxmlformats.org/drawingml/2006/main">
              <a:rPr lang="xh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xh" altLang="ko-KR" sz="4000"/>
              <a:t>IMithetho Elishumi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UMoses waba khona apho enoYehova iimini ezimashumi mane nobusuku obumashumi mane, engadli</a:t>
            </a:r>
          </a:p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isonka okanye amanzi okusela. Wawabhala emacwecweni amazwi omnqophiso, iMithetho Elishumi.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Eksodus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Abantu bakwaSirayeli bafika kwiNtaba yeHorebhe (iNtaba yeSinayi). Ubuqaqawuli bukaYehova bazala phezu kwentaba yeSinayi, entabeni yeHorebhe.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Wathi uThixo kuMoses, Nyuka uze kum entabeni. UMoses wenyuka intaba kaThixo.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Ngenye imini, uThixo wambiza phakathi kwetyholo elivuthayo waza wathi kuye. “Ndikuthuma kuFaro ukuba ubakhulule abantu bam amaSirayeli eYiputa.”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UYehova uThixo waqubisana entabeni yeHorebhe.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UThixo wanika uMoses amacwecwe amatye. UThixo wabhala imithetho nemiyalelo kuyo ukuze amaSirayeli ayigcine—iMithetho Elishumi.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“Enkosi, Nkosi, ngokusinika imithetho.”</a:t>
            </a:r>
          </a:p>
          <a:p>
            <a:r xmlns:a="http://schemas.openxmlformats.org/drawingml/2006/main">
              <a:rPr lang="xh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UMoses wacinga, “Ndiya kuyihlangula ndize ndiyifundise le Mithetho Elishumi ixabisekileyo.”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Isifundo sanamhlanje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IMithetho Elishumi yimimiselo exabisekileyo uThixo ayinike ubomi bethu.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Xa sithobela imithetho kaThixo, uThixo uya kukholiswa bubomi bethu.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xh" altLang="ko-KR" sz="3200"/>
              <a:t>UThixo?</a:t>
            </a:r>
            <a:r xmlns:a="http://schemas.openxmlformats.org/drawingml/2006/main">
              <a:rPr lang="x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ko-KR" sz="3600">
                <a:solidFill>
                  <a:srgbClr val="C00000"/>
                </a:solidFill>
              </a:rPr>
              <a:t>uThixo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UThixo usinike imithetho neMithetho eliShumi.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UThixo wazibonakalisa kuthi ngale mithetho nemiyalelo.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Imibuzo yanamhlanje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UThixo wayibhala phi iMithetho Elishumi?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Ithebhulethi yokhuni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Udaka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ithebhulethi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Iphepha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Ithebhulethi yelitye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rgbClr val="FF0000"/>
                </a:solidFill>
              </a:rPr>
              <a:t>Ithebhulethi yelitye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UMoses waba khona apho enoYehova iimini ezimashumi mane nobusuku obumashumi mane, engadli</a:t>
            </a:r>
          </a:p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isonka okanye amanzi okusela. Wawabhala emacwecweni amazwi omnqophiso, iMithetho Elishumi.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Eksodus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22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400"/>
              <a:t>Ithole Legolide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chemeClr val="bg1">
                    <a:lumMod val="50000"/>
                  </a:schemeClr>
                </a:solidFill>
              </a:rPr>
              <a:t>Wakuthabatha oko babemnike kona, wakwenza umfanekiso oqingqiweyo</a:t>
            </a:r>
          </a:p>
          <a:p>
            <a:r xmlns:a="http://schemas.openxmlformats.org/drawingml/2006/main">
              <a:rPr lang="xh" altLang="ko-KR" sz="3600">
                <a:solidFill>
                  <a:schemeClr val="bg1">
                    <a:lumMod val="50000"/>
                  </a:schemeClr>
                </a:solidFill>
              </a:rPr>
              <a:t>wethole, walilungisa ngesixhobo. Bathi ke, Nanko oothixo bakho, Sirayeli, owakunyusayo eYiputa.</a:t>
            </a:r>
          </a:p>
          <a:p>
            <a:r xmlns:a="http://schemas.openxmlformats.org/drawingml/2006/main">
              <a:rPr lang="xh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iEksodus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Xa uMoses engazange ehle eNtabeni ixesha elide kangako, baziva bengakhululekanga. "Sidinga uthixo wethu ukuba asikhokele endaweni kaMoses."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UMoses wabuyela eYiputa ukuze asindise abantu bakhe amaSirayeli ephethe intonga awayeyinikwe nguThixo.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Ngoko, benza ithole legolide baza balinqula njengothixo wabo wokubakhokela.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UMoses owayesihla neMithetho Elishumi wacaphuka kakhulu.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UThixo wavutha ngumsindo ngakubo. Ndiya kubatshabalalisa. ndikwenze uhlanga olukhulu.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Noko ke, uMoses wathandaza kuThixo ukuba amxolele ngokunzulu. UThixo wawuva umthandazo kaMoses waza wabaxolela.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Yanamhlanje</a:t>
            </a:r>
            <a:r xmlns:a="http://schemas.openxmlformats.org/drawingml/2006/main">
              <a:rPr lang="xh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Isifundo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Eyona nto ayithiyileyo uThixo kukukhonza abanye oothixo endaweni yokunqula yena.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Uze ungazenzeli umfanekiso oqingqiweyo ngexabiso;</a:t>
            </a:r>
          </a:p>
          <a:p>
            <a:pPr xmlns:a="http://schemas.openxmlformats.org/drawingml/2006/main" algn="ctr"/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Nokuba kwenzeka ntoni na, uze ungaqubudi kuzo, uqubude kuzo.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3200">
                <a:solidFill>
                  <a:srgbClr val="FF0000"/>
                </a:solidFill>
              </a:rPr>
              <a:t>UThixo?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rgbClr val="C00000"/>
                </a:solidFill>
              </a:rPr>
              <a:t>UThixo...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UThixo ukuthiyile ukunqula izithixo ngaphezu kwakhe.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Imibuzo yanamhlanje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Sisiphi isithixo amaSirayeli awasenzayo ukuze enze izono?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Egolide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Ukhozi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Ithole leGolide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Ithole leSilivere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Isilivere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Ukhozi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xh" altLang="ko-KR" sz="2800">
                <a:solidFill>
                  <a:srgbClr val="FF0000"/>
                </a:solidFill>
              </a:rPr>
              <a:t>Ithole leGolide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chemeClr val="bg1">
                    <a:lumMod val="50000"/>
                  </a:schemeClr>
                </a:solidFill>
              </a:rPr>
              <a:t>Wakuthabatha oko babemnike kona, wakwenza umfanekiso oqingqiweyo</a:t>
            </a:r>
          </a:p>
          <a:p>
            <a:r xmlns:a="http://schemas.openxmlformats.org/drawingml/2006/main">
              <a:rPr lang="xh" altLang="ko-KR" sz="3600">
                <a:solidFill>
                  <a:schemeClr val="bg1">
                    <a:lumMod val="50000"/>
                  </a:schemeClr>
                </a:solidFill>
              </a:rPr>
              <a:t>wethole, walilungisa ngesixhobo. Bathi ke, Nanko oothixo bakho, Sirayeli, owakunyusayo eYiputa.</a:t>
            </a:r>
          </a:p>
          <a:p>
            <a:r xmlns:a="http://schemas.openxmlformats.org/drawingml/2006/main">
              <a:rPr lang="xh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iEksodus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23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400"/>
              <a:t>Indlu kaThixo (iTabernacle) esentlango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chemeClr val="bg1">
                    <a:lumMod val="50000"/>
                  </a:schemeClr>
                </a:solidFill>
              </a:rPr>
              <a:t>Ngemini yokumiswa komnquba, intente yesingqino, ilifu lawusibekela. kuthabathele ngokuhlwa kude kuse, labonakala ilifu phezu komnquba.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Amanani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Isifundo sanamhlanje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UThixo wabiza uMoses njengenkokeli yamaSirayeli xa wayeneminyaka engama-80 ubudala.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Icebo likaThixo lahlukile kwelethu, kodwa icebo lakhe lihlala ligqibelele.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Kufuneka sikholelwe ukuba icebo likaThixo ligqibelele kwaye kufuneka sixhomekeke kuye.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UThixo wathi kuMoses mawenze umnquba-indlu kaThixo.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UThixo wathetha ngayo yonke into ngoMnquba-ukumila kwawo nazo zonke izinto ezimele zilungiselwe wona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Kwaye uThixo wabazisa indlela yokusebenzisa yonke into xa benqula uThixo emnqubeni.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UMoses nabantu bakwaSirayeli bayenza intente yokuhlangana, indlu kaYehova, ngokomthetho kaYehova.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Ngomhla wokumiswa komnquba, ilifu elibonakalisa ubuqaqawuli bukaThixo lawusibekela. Umnquba wawungumqondiso wokuba uThixo unamaSirayeli.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Isifundo sanamhlanje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UThixo wawavumela amaSirayeli ukuba awenze umnquba-indlu kaThixo, wawahlalisa kunye nomnquba njengeziko lawo.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Sifanele siphile noThixo njengesiseko seengqondo zethu nobomi.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3200">
                <a:solidFill>
                  <a:srgbClr val="FF0000"/>
                </a:solidFill>
              </a:rPr>
              <a:t>UThixo?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rgbClr val="C00000"/>
                </a:solidFill>
              </a:rPr>
              <a:t>Thixo..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UThixo uhlala nathi, uhamba nathi, uyasikhokela, kwaye uthetha nathi.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Imibuzo yanamhlanje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UThixo wavumela amaSirayeli ukuba enze ntoni?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Ithole leGolide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IMithetho Elishumi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Ibhotwe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Umnquba-Indlu kaThixo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rgbClr val="FF0000"/>
                </a:solidFill>
              </a:rPr>
              <a:t>Umnquba-Indlu kaThixo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chemeClr val="bg1">
                    <a:lumMod val="50000"/>
                  </a:schemeClr>
                </a:solidFill>
              </a:rPr>
              <a:t>Ngemini yokumiswa komnquba, intente yesingqino, ilifu lawusibekela. kuthabathele ngokuhlwa kude kuse, labonakala ilifu phezu komnquba.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Amanani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24</a:t>
            </a:r>
            <a:r xmlns:a="http://schemas.openxmlformats.org/drawingml/2006/main">
              <a:rPr lang="xh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 xmlns:a="http://schemas.openxmlformats.org/drawingml/2006/main">
              <a:rPr lang="xh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ilizwi</a:t>
            </a:r>
            <a:r xmlns:a="http://schemas.openxmlformats.org/drawingml/2006/main">
              <a:rPr lang="xh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ye</a:t>
            </a:r>
            <a:r xmlns:a="http://schemas.openxmlformats.org/drawingml/2006/main">
              <a:rPr lang="xh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uThixo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400"/>
              <a:t>Yawa iYeriko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xh" altLang="ko-KR" sz="3200"/>
              <a:t>uThixo?</a:t>
            </a:r>
            <a:r xmlns:a="http://schemas.openxmlformats.org/drawingml/2006/main">
              <a:rPr lang="x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ko-KR" sz="3600">
                <a:solidFill>
                  <a:srgbClr val="C00000"/>
                </a:solidFill>
              </a:rPr>
              <a:t>Thixo..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UThixo usikhokela ngezicwangciso zakhe ezigqibeleleyo. Akukho zimpazamo kwizicwangciso zikaThixo.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Kwathi ngesihlandlo sesixhenxe, ababingeleli bavuthela izigodlo, uYoshuwa wabawisela umthetho abantu, wathi, Dumani, kuba uYehova uninikile lo mzi.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UYoshuwa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AmaSirayeli ayefuna ukungena kwilizwe ledinga. Kodwa iYeriko, eyayiyinqaba enkulu, yabavala indlela.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UThixo wathi kuYoshuwa, owayeyinkokeli yabo, indlela yokutshabalalisa iYeriko.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AmaSirayeli ajikeleza udonga lwaseYeriko iintsuku ezisixhenxe ngokomyalelo kaThixo.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Ngoxa babejikeleza udonga iintsuku ezintandathu, suku ngalunye kangangesihlandlo esinye, iYeriko ayizange ishukume.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Ngosuku lwesixhenxe, bayijikeleza izihlandlo ezisixhenxe. Ngesihlandlo sesixhenxe bakhwaza kakhulu, lwadilika udonga.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Isifundo sanamhlanje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AmaSirayeli akazange akwazi ukuyitshabalalisa iYeriko ngamandla awo. Kodwa uThixo wayitshabalalisa iYeriko ngamandla akhe ngenxa yabo.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AmaSirayeli aye oyisa uloyiso ngokuthobela uThixo.</a:t>
            </a:r>
          </a:p>
          <a:p>
            <a:pPr xmlns:a="http://schemas.openxmlformats.org/drawingml/2006/main" algn="ctr"/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Masiphile ubomi bethu ngokuthobela uThixo.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Masibulele kuThixo ngokwenza ukuba siphumelele!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3200"/>
              <a:t>UThixo?</a:t>
            </a:r>
            <a:r xmlns:a="http://schemas.openxmlformats.org/drawingml/2006/main">
              <a:rPr lang="x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rgbClr val="C00000"/>
                </a:solidFill>
              </a:rPr>
              <a:t>Thixo..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UThixo ubanika uloyiso abantu bakhe ngaMandla akhe amakhulu.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UnguThixo woloyiso!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Imibuzo yanamhlanje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UThixo wamyalela ntoni uYoshuwa ukuba atshabalalise iYeriko?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Bagibisela ngamatye eYeriko kangangeentsuku ezisixhenxe.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Thandaza kangangeentsuku ezisixhenxe iYeriko.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Vumani iindumiso iintsuku ezisixhenxe ngeYeriko.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Matsha udonga lwaseYeriko iintsuku ezisixhenxe</a:t>
            </a:r>
          </a:p>
          <a:p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umhla wokugqibela ukhwaza kakhulu.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rgbClr val="FF0000"/>
                </a:solidFill>
              </a:rPr>
              <a:t>Matsha udonga lwaseYeriko iintsuku ezisixhenxe</a:t>
            </a:r>
          </a:p>
          <a:p>
            <a:r xmlns:a="http://schemas.openxmlformats.org/drawingml/2006/main">
              <a:rPr lang="xh" altLang="ko-KR" sz="2800">
                <a:solidFill>
                  <a:srgbClr val="FF0000"/>
                </a:solidFill>
              </a:rPr>
              <a:t>umhla wokugqibela ukhwaza kakhulu.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Kwathi ngesihlandlo sesixhenxe, ababingeleli bavuthela izigodlo, uYoshuwa wabawisela umthetho abantu, wathi, Dumani, kuba uYehova uninikile lo mzi.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UYoshuwa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